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57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798"/>
    <a:srgbClr val="FF7F85"/>
    <a:srgbClr val="F57BA1"/>
    <a:srgbClr val="D18B47"/>
    <a:srgbClr val="D6D100"/>
    <a:srgbClr val="A29E00"/>
    <a:srgbClr val="309CC6"/>
    <a:srgbClr val="92D05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4FB5D0-BDA4-4905-8063-E3C1182AC69C}" v="13" dt="2021-04-01T19:54:25.3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662" autoAdjust="0"/>
  </p:normalViewPr>
  <p:slideViewPr>
    <p:cSldViewPr snapToGrid="0">
      <p:cViewPr varScale="1">
        <p:scale>
          <a:sx n="96" d="100"/>
          <a:sy n="96" d="100"/>
        </p:scale>
        <p:origin x="31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01-Apr-21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ro-RO" dirty="0"/>
              <a:t>Sisteme Tolerante la</a:t>
            </a:r>
            <a:r>
              <a:rPr lang="en-US" dirty="0"/>
              <a:t> </a:t>
            </a:r>
            <a:r>
              <a:rPr lang="ro-RO" dirty="0"/>
              <a:t>Defecte</a:t>
            </a:r>
            <a:br>
              <a:rPr lang="ro-RO" dirty="0"/>
            </a:br>
            <a:r>
              <a:rPr lang="en-US" sz="3200" dirty="0"/>
              <a:t>Serverless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1E61E4-FDF6-4538-BBFA-9FE793CD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D4401D-9496-4D68-BF95-DB0865EDB1A2}"/>
              </a:ext>
            </a:extLst>
          </p:cNvPr>
          <p:cNvSpPr/>
          <p:nvPr/>
        </p:nvSpPr>
        <p:spPr>
          <a:xfrm>
            <a:off x="8096111" y="2176651"/>
            <a:ext cx="3607905" cy="7354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Cognitive Service Speech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Text to Speech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470EE-7C97-4D30-90DC-A9A27029FBA2}"/>
              </a:ext>
            </a:extLst>
          </p:cNvPr>
          <p:cNvSpPr/>
          <p:nvPr/>
        </p:nvSpPr>
        <p:spPr>
          <a:xfrm>
            <a:off x="783878" y="4769090"/>
            <a:ext cx="3607905" cy="533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Server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EDEFF7-A880-4C30-A206-CDD853664CAC}"/>
              </a:ext>
            </a:extLst>
          </p:cNvPr>
          <p:cNvSpPr/>
          <p:nvPr/>
        </p:nvSpPr>
        <p:spPr>
          <a:xfrm>
            <a:off x="4939060" y="4787311"/>
            <a:ext cx="3607905" cy="533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Blob Storage?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E5BDE3-3EAE-442E-87D4-9E876EE07E4F}"/>
              </a:ext>
            </a:extLst>
          </p:cNvPr>
          <p:cNvSpPr/>
          <p:nvPr/>
        </p:nvSpPr>
        <p:spPr>
          <a:xfrm>
            <a:off x="4095890" y="2438400"/>
            <a:ext cx="1686339" cy="533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App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8B2450-8BE4-4DED-906F-94358F224CD5}"/>
              </a:ext>
            </a:extLst>
          </p:cNvPr>
          <p:cNvSpPr/>
          <p:nvPr/>
        </p:nvSpPr>
        <p:spPr>
          <a:xfrm>
            <a:off x="1793325" y="2438400"/>
            <a:ext cx="1686339" cy="533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Client/Browser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3CBA3C-F97B-4B26-9868-DFFE9C8D63BC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479664" y="2705100"/>
            <a:ext cx="6162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CACE6F-5D84-47D1-A7B3-4E064656ADD2}"/>
              </a:ext>
            </a:extLst>
          </p:cNvPr>
          <p:cNvCxnSpPr>
            <a:cxnSpLocks/>
          </p:cNvCxnSpPr>
          <p:nvPr/>
        </p:nvCxnSpPr>
        <p:spPr>
          <a:xfrm flipV="1">
            <a:off x="5782229" y="2337352"/>
            <a:ext cx="2313882" cy="207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B01CA5-B975-43CF-B6D7-1963D74CEF5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782229" y="2544399"/>
            <a:ext cx="2313882" cy="2666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91EB14-FF2F-424E-8527-1BBEF021C3FA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2587831" y="2971800"/>
            <a:ext cx="2351229" cy="1797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62129D-B55A-4CBA-AA1E-7F411BC9567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4939060" y="2971800"/>
            <a:ext cx="1803953" cy="1815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835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4814</TotalTime>
  <Words>46</Words>
  <Application>Microsoft Office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Courier New</vt:lpstr>
      <vt:lpstr>Wingdings</vt:lpstr>
      <vt:lpstr>Office Theme</vt:lpstr>
      <vt:lpstr>Sisteme Tolerante la Defecte Serverless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2021-04-02T00:38:43Z</dcterms:modified>
</cp:coreProperties>
</file>